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611" r:id="rId26"/>
    <p:sldId id="598" r:id="rId27"/>
    <p:sldId id="599" r:id="rId28"/>
    <p:sldId id="602" r:id="rId29"/>
    <p:sldId id="610" r:id="rId30"/>
    <p:sldId id="603" r:id="rId31"/>
    <p:sldId id="600" r:id="rId32"/>
    <p:sldId id="606" r:id="rId33"/>
    <p:sldId id="601" r:id="rId34"/>
    <p:sldId id="604" r:id="rId35"/>
    <p:sldId id="605" r:id="rId36"/>
    <p:sldId id="608" r:id="rId37"/>
    <p:sldId id="607" r:id="rId38"/>
    <p:sldId id="421" r:id="rId39"/>
    <p:sldId id="44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D87"/>
    <a:srgbClr val="F37D3B"/>
    <a:srgbClr val="E85C0E"/>
    <a:srgbClr val="FF6600"/>
    <a:srgbClr val="603A14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</a:t>
            </a:r>
            <a:r>
              <a:rPr lang="en-US" sz="3100" dirty="0" err="1"/>
              <a:t>int</a:t>
            </a:r>
            <a:r>
              <a:rPr lang="en-US" sz="3100" dirty="0"/>
              <a:t>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int</a:t>
            </a:r>
            <a:r>
              <a:rPr lang="en-US" sz="2600" dirty="0"/>
              <a:t>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8512" y="1151121"/>
            <a:ext cx="10541378" cy="44927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Reads both points separately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</a:t>
            </a:r>
            <a:r>
              <a:rPr lang="en-US" sz="2500" dirty="0" err="1"/>
              <a:t>ReadPoint</a:t>
            </a:r>
            <a:r>
              <a:rPr lang="en-US" sz="2500" dirty="0"/>
              <a:t>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p2 = </a:t>
            </a:r>
            <a:r>
              <a:rPr lang="en-US" sz="2500" dirty="0" err="1"/>
              <a:t>ReadPoint</a:t>
            </a:r>
            <a:r>
              <a:rPr lang="en-US" sz="2500" dirty="0"/>
              <a:t>();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Calculate the distance between them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double distance = CalcDistance(p1, p2);</a:t>
            </a:r>
          </a:p>
          <a:p>
            <a:pPr>
              <a:lnSpc>
                <a:spcPct val="95000"/>
              </a:lnSpc>
            </a:pPr>
            <a:endParaRPr lang="en-US" sz="2500" dirty="0"/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Print the distance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distance);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8512" y="984861"/>
            <a:ext cx="10541378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500" dirty="0"/>
              <a:t>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int[] pointInfo = Console.ReadLine().Split() 						.Select(int.Parse).ToArray();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500" dirty="0"/>
              <a:t>   Point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 = new Point();</a:t>
            </a:r>
          </a:p>
          <a:p>
            <a:pPr>
              <a:lnSpc>
                <a:spcPct val="95000"/>
              </a:lnSpc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  point.X</a:t>
            </a:r>
            <a:r>
              <a:rPr lang="en-US" sz="2500" dirty="0"/>
              <a:t> = pointInfo[0];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point.Y</a:t>
            </a:r>
            <a:r>
              <a:rPr lang="en-US" sz="2500" dirty="0"/>
              <a:t> = pointInfo[1];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int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int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329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206738"/>
            <a:ext cx="10693778" cy="43295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dirty="0"/>
              <a:t>();</a:t>
            </a:r>
          </a:p>
          <a:p>
            <a:pPr>
              <a:lnSpc>
                <a:spcPct val="114000"/>
              </a:lnSpc>
            </a:pPr>
            <a:r>
              <a:rPr lang="en-US" dirty="0"/>
              <a:t>   Point[] closestPoints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dirty="0"/>
              <a:t>(points);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PrintDistance</a:t>
            </a:r>
            <a:r>
              <a:rPr lang="en-US" dirty="0"/>
              <a:t>(closestPoints);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PrintPoint</a:t>
            </a:r>
            <a:r>
              <a:rPr lang="en-US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942325"/>
            <a:ext cx="10693778" cy="5229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endParaRPr lang="en-US" sz="2800" dirty="0"/>
          </a:p>
          <a:p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{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4634" y="1184403"/>
            <a:ext cx="10693778" cy="42953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90000"/>
              </a:lnSpc>
            </a:pPr>
            <a:r>
              <a:rPr lang="en-US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static void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PrintDistance</a:t>
            </a:r>
            <a:r>
              <a:rPr lang="en-US" dirty="0"/>
              <a:t>(Point[] points)</a:t>
            </a:r>
          </a:p>
          <a:p>
            <a:pPr>
              <a:lnSpc>
                <a:spcPct val="90000"/>
              </a:lnSpc>
            </a:pPr>
            <a:r>
              <a:rPr lang="en-US" dirty="0"/>
              <a:t>{</a:t>
            </a:r>
          </a:p>
          <a:p>
            <a:pPr>
              <a:lnSpc>
                <a:spcPct val="114000"/>
              </a:lnSpc>
            </a:pPr>
            <a:r>
              <a:rPr lang="en-US" dirty="0"/>
              <a:t>   double distance = CalcDistance(points[0], 						   points[1]);</a:t>
            </a:r>
          </a:p>
          <a:p>
            <a:pPr>
              <a:lnSpc>
                <a:spcPct val="114000"/>
              </a:lnSpc>
            </a:pPr>
            <a:r>
              <a:rPr lang="en-US" dirty="0"/>
              <a:t>   Console.WriteLine("{0:f3}", distance):</a:t>
            </a:r>
          </a:p>
          <a:p>
            <a:pPr>
              <a:lnSpc>
                <a:spcPct val="90000"/>
              </a:lnSpc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2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(4)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double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double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string[] items = Console.ReadLine().Split(' ').ToArray();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Sale[]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foreach</a:t>
            </a:r>
            <a:r>
              <a:rPr lang="en-US" dirty="0"/>
              <a:t> (string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double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60412" y="3019425"/>
            <a:ext cx="730008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err="1"/>
              <a:t>DateTime</a:t>
            </a:r>
            <a:r>
              <a:rPr lang="en-US" sz="2600" dirty="0"/>
              <a:t>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10047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2267</Words>
  <Application>Microsoft Office PowerPoint</Application>
  <PresentationFormat>Custom</PresentationFormat>
  <Paragraphs>525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Solution: Distance between Points(2)</vt:lpstr>
      <vt:lpstr>Problem: Closest Two Points</vt:lpstr>
      <vt:lpstr>Solution: Closest Two Points</vt:lpstr>
      <vt:lpstr>Solution: Closest Two Points (2)</vt:lpstr>
      <vt:lpstr>Solution: Closest Two Points (3)</vt:lpstr>
      <vt:lpstr>Solution: Closest Two Points (4)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2016-10-07T14:44:43Z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